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0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5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6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9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8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8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57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6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1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0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5733-928B-47BF-B909-D0C1443C8FC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B620-3EFB-4FD9-ACAC-9DA89B0A2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0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179"/>
            <a:ext cx="2987824" cy="2230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60985"/>
            <a:ext cx="2987824" cy="21965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043"/>
            <a:ext cx="3249036" cy="2298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3424053" cy="1933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04" y="4680440"/>
            <a:ext cx="2405028" cy="21058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4283"/>
            <a:ext cx="2736304" cy="2034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540" y="2420888"/>
            <a:ext cx="2747360" cy="20600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40" y="4655602"/>
            <a:ext cx="2913859" cy="21555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58" y="2630833"/>
            <a:ext cx="2771124" cy="19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 Woodward</dc:creator>
  <cp:lastModifiedBy>John R Woodward</cp:lastModifiedBy>
  <cp:revision>3</cp:revision>
  <cp:lastPrinted>2015-04-17T11:26:42Z</cp:lastPrinted>
  <dcterms:created xsi:type="dcterms:W3CDTF">2015-04-17T11:15:11Z</dcterms:created>
  <dcterms:modified xsi:type="dcterms:W3CDTF">2015-04-17T11:33:15Z</dcterms:modified>
</cp:coreProperties>
</file>